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90" autoAdjust="0"/>
  </p:normalViewPr>
  <p:slideViewPr>
    <p:cSldViewPr snapToGrid="0" snapToObjects="1">
      <p:cViewPr varScale="1">
        <p:scale>
          <a:sx n="106" d="100"/>
          <a:sy n="106" d="100"/>
        </p:scale>
        <p:origin x="-117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1E52B4A-BA08-4841-AB08-A0D822ABC34D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5D48070-6A81-47D0-9810-1540B9FEFF61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FCA09F9-C7D6-4C52-A7E8-5101239A0BA2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93F2040-9975-4642-A906-1DF87F8BE202}" type="datetime1">
              <a:rPr lang="en-US" smtClean="0"/>
              <a:pPr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7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5D48070-6A81-47D0-9810-1540B9FEFF61}" type="datetime1">
              <a:rPr lang="en-US" smtClean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8000" dirty="0" smtClean="0"/>
              <a:t>2019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GM no year-Brmgh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52" y="1408796"/>
            <a:ext cx="328574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competitive Coach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Eric Faison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81335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Volunteer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Eddy </a:t>
            </a:r>
            <a:r>
              <a:rPr lang="en-US" sz="6000" dirty="0" err="1" smtClean="0"/>
              <a:t>Nalley</a:t>
            </a:r>
            <a:endParaRPr lang="en-US" sz="6000" dirty="0" smtClean="0"/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68327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Volunteer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Douglas Walk</a:t>
            </a:r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12612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Referee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Joshua Lane</a:t>
            </a:r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5955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Adult League volunteer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Ben Cherry</a:t>
            </a:r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25745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Administrator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Madeleine Hannah</a:t>
            </a:r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23971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Commitment to the Game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Ken Headley</a:t>
            </a:r>
          </a:p>
          <a:p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85851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keep referees?</a:t>
            </a:r>
            <a:endParaRPr lang="en-US" dirty="0"/>
          </a:p>
        </p:txBody>
      </p:sp>
      <p:pic>
        <p:nvPicPr>
          <p:cNvPr id="2" name="Content Placeholder 1" descr="RespectParent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4803"/>
          <a:stretch>
            <a:fillRect/>
          </a:stretch>
        </p:blipFill>
        <p:spPr/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effectLst/>
              </a:rPr>
              <a:t>We need referees for our games. </a:t>
            </a:r>
            <a:r>
              <a:rPr lang="en-US" dirty="0" smtClean="0">
                <a:effectLst/>
              </a:rPr>
              <a:t>We </a:t>
            </a:r>
            <a:r>
              <a:rPr lang="en-US" dirty="0">
                <a:effectLst/>
              </a:rPr>
              <a:t>need referees to return for the next game.  We need referees to return the next season.  We need your help to keep the referees and build to cover every game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 algn="ctr">
              <a:buNone/>
            </a:pPr>
            <a:r>
              <a:rPr lang="en-US" dirty="0">
                <a:effectLst/>
              </a:rPr>
              <a:t>We would like a RESPECT parent on each team for each game who can help us keep the referees in our games.</a:t>
            </a:r>
          </a:p>
          <a:p>
            <a:pPr marL="0" indent="0" algn="ctr">
              <a:buNone/>
            </a:pP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We </a:t>
            </a:r>
            <a:r>
              <a:rPr lang="en-US" dirty="0">
                <a:effectLst/>
              </a:rPr>
              <a:t>need to respect the referees.  Allow for learning during the game just as the players on the field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 algn="ctr">
              <a:buNone/>
            </a:pPr>
            <a:r>
              <a:rPr lang="en-US" dirty="0">
                <a:effectLst/>
              </a:rPr>
              <a:t>We need your support with all of your teams and your parents on the sidelines.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8222" y="832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with Score for Referees</a:t>
            </a:r>
            <a:endParaRPr lang="en-US" dirty="0"/>
          </a:p>
        </p:txBody>
      </p:sp>
      <p:pic>
        <p:nvPicPr>
          <p:cNvPr id="4" name="Content Placeholder 3" descr="PRINT-Alabama State Ref-AD-PRintingFile[1]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40318" r="-47289"/>
          <a:stretch/>
        </p:blipFill>
        <p:spPr>
          <a:xfrm>
            <a:off x="1957607" y="1828800"/>
            <a:ext cx="7583488" cy="4297363"/>
          </a:xfrm>
        </p:spPr>
      </p:pic>
    </p:spTree>
    <p:extLst>
      <p:ext uri="{BB962C8B-B14F-4D97-AF65-F5344CB8AC3E}">
        <p14:creationId xmlns:p14="http://schemas.microsoft.com/office/powerpoint/2010/main" val="368314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Legion FC</a:t>
            </a:r>
            <a:endParaRPr lang="en-US" dirty="0"/>
          </a:p>
        </p:txBody>
      </p:sp>
      <p:pic>
        <p:nvPicPr>
          <p:cNvPr id="4" name="Content Placeholder 3" descr="LegionFC Intro Shee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4" t="-2785" b="41003"/>
          <a:stretch/>
        </p:blipFill>
        <p:spPr>
          <a:xfrm>
            <a:off x="306013" y="62754"/>
            <a:ext cx="8178926" cy="6286538"/>
          </a:xfrm>
        </p:spPr>
      </p:pic>
    </p:spTree>
    <p:extLst>
      <p:ext uri="{BB962C8B-B14F-4D97-AF65-F5344CB8AC3E}">
        <p14:creationId xmlns:p14="http://schemas.microsoft.com/office/powerpoint/2010/main" val="149925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into schools</a:t>
            </a:r>
            <a:endParaRPr lang="en-US" dirty="0"/>
          </a:p>
        </p:txBody>
      </p:sp>
      <p:pic>
        <p:nvPicPr>
          <p:cNvPr id="5" name="Picture 4" descr="PremierSchool Engagement Program - Club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7" y="1545249"/>
            <a:ext cx="3988319" cy="45809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8475" y="1545250"/>
            <a:ext cx="3604475" cy="4580914"/>
          </a:xfrm>
        </p:spPr>
        <p:txBody>
          <a:bodyPr/>
          <a:lstStyle/>
          <a:p>
            <a:r>
              <a:rPr lang="en-US" dirty="0" smtClean="0"/>
              <a:t>After-school programs</a:t>
            </a:r>
          </a:p>
          <a:p>
            <a:r>
              <a:rPr lang="en-US" dirty="0" smtClean="0"/>
              <a:t>Teaching physical education classes</a:t>
            </a:r>
          </a:p>
          <a:p>
            <a:r>
              <a:rPr lang="en-US" dirty="0" smtClean="0"/>
              <a:t>Before school engagement</a:t>
            </a:r>
          </a:p>
          <a:p>
            <a:r>
              <a:rPr lang="en-US" dirty="0" smtClean="0"/>
              <a:t>Bridge gap from school to field</a:t>
            </a:r>
          </a:p>
          <a:p>
            <a:r>
              <a:rPr lang="en-US" dirty="0" smtClean="0"/>
              <a:t>Changing Lifestyle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1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2019 Annual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 Recreational Coach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Billy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73744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Recreational Coach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Nicholas Mulligan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52987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 competitive Coach of the Year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/>
              <a:t>Oleg </a:t>
            </a:r>
            <a:r>
              <a:rPr lang="en-US" sz="6000" dirty="0" err="1" smtClean="0"/>
              <a:t>Sinelnikov</a:t>
            </a:r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77392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1317</TotalTime>
  <Words>179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Precedent</vt:lpstr>
      <vt:lpstr>2019 </vt:lpstr>
      <vt:lpstr>How do we keep referees?</vt:lpstr>
      <vt:lpstr>Partnership with Score for Referees</vt:lpstr>
      <vt:lpstr>Legion FC</vt:lpstr>
      <vt:lpstr>Getting into schools</vt:lpstr>
      <vt:lpstr>2019 Annual Awards</vt:lpstr>
      <vt:lpstr>Boys Recreational Coach of the Year </vt:lpstr>
      <vt:lpstr>Girls Recreational Coach of the Year </vt:lpstr>
      <vt:lpstr>Boys competitive Coach of the Year </vt:lpstr>
      <vt:lpstr>Girls competitive Coach of the Year </vt:lpstr>
      <vt:lpstr> Volunteer of the Year </vt:lpstr>
      <vt:lpstr> Volunteer of the Year </vt:lpstr>
      <vt:lpstr> Referee of the Year </vt:lpstr>
      <vt:lpstr> Adult League volunteer of the Year </vt:lpstr>
      <vt:lpstr> Administrator of the Year </vt:lpstr>
      <vt:lpstr> Commitment to the Game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Pfeiffer</dc:creator>
  <cp:lastModifiedBy>Jennifer Pfeiffer</cp:lastModifiedBy>
  <cp:revision>3</cp:revision>
  <dcterms:created xsi:type="dcterms:W3CDTF">2019-01-25T15:52:41Z</dcterms:created>
  <dcterms:modified xsi:type="dcterms:W3CDTF">2019-02-02T18:18:14Z</dcterms:modified>
</cp:coreProperties>
</file>